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05" r:id="rId5"/>
    <p:sldId id="512" r:id="rId6"/>
    <p:sldId id="506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书宋_GBK" panose="03000509000000000000" pitchFamily="65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HZ" panose="02010600010101010101" pitchFamily="2" charset="-122"/>
      <p:regular r:id="rId25"/>
      <p:italic r:id="rId26"/>
    </p:embeddedFont>
    <p:embeddedFont>
      <p:font typeface="方正小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期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中复习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81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一、把诗句、名句补充完整。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今夜月明人尽望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脉脉不得语。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纤纤擢素手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春城无处不飞花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老大徒伤悲。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9751" y="177550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不知秋思落谁家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50874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盈盈一水间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1972" y="329837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札札弄机杼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5691" y="406150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寒食东风御柳斜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78719" y="482125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少壮不努力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81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更有早行人。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何当金络脑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任尔东西南北风。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人固有一死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事非经过不知难。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575203" y="96127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莫道君行早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9953" y="174962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快走踏清秋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0340" y="253797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千磨万击还坚劲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4038" y="329309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要留清白在人间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2576" y="408143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或重于泰山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19722" y="408143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或轻于鸿毛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75615" y="483039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书到用时方恨少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244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055360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二、按课文内容填空。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在八千多日的匆匆里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除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又剩些什么呢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过去的日子如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被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被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《匆匆》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88420" y="17021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徘徊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3959" y="25158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轻烟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97593" y="250566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微风吹散了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94262" y="25056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薄雾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1286" y="328512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初阳蒸融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2092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因为我们是为人民服务的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不怕别人批评指出。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谁向我们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你说得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说的办法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为人民服务》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44876" y="94640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如果有缺点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9188" y="17221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75349" y="17221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9188" y="249088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指出都行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40774" y="25615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03699" y="24979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85212" y="249796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就改正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51854" y="334111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对人民有好处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51271" y="329064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就照你的办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79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7140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三、写出下列习俗的寓意。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过年的时候吃鱼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寓意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建筑上雕刻蝙蝠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744109" y="21691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年年有余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1880" y="313913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寓意遍地是福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304</Words>
  <Application>Microsoft Office PowerPoint</Application>
  <PresentationFormat>宽屏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方正黑体_GBK</vt:lpstr>
      <vt:lpstr>Calibri</vt:lpstr>
      <vt:lpstr>方正大标宋_GBK</vt:lpstr>
      <vt:lpstr>NEU-BZ</vt:lpstr>
      <vt:lpstr>方正书宋_GBK</vt:lpstr>
      <vt:lpstr>Arial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2026-03-18T00:22:32Z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